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8" r:id="rId8"/>
    <p:sldId id="266" r:id="rId9"/>
    <p:sldId id="270" r:id="rId10"/>
    <p:sldId id="271" r:id="rId11"/>
    <p:sldId id="272" r:id="rId12"/>
    <p:sldId id="273" r:id="rId13"/>
    <p:sldId id="262" r:id="rId14"/>
    <p:sldId id="277" r:id="rId15"/>
    <p:sldId id="278" r:id="rId16"/>
    <p:sldId id="279" r:id="rId17"/>
    <p:sldId id="280" r:id="rId18"/>
    <p:sldId id="282" r:id="rId19"/>
    <p:sldId id="281" r:id="rId20"/>
    <p:sldId id="263" r:id="rId21"/>
    <p:sldId id="283" r:id="rId22"/>
    <p:sldId id="284" r:id="rId23"/>
    <p:sldId id="264" r:id="rId24"/>
    <p:sldId id="274" r:id="rId25"/>
    <p:sldId id="275" r:id="rId26"/>
    <p:sldId id="265" r:id="rId27"/>
    <p:sldId id="276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7D81-B385-49BB-9299-FC82A1F0C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888236"/>
            <a:ext cx="9966960" cy="3035808"/>
          </a:xfrm>
        </p:spPr>
        <p:txBody>
          <a:bodyPr/>
          <a:lstStyle/>
          <a:p>
            <a:r>
              <a:rPr lang="en-US" altLang="zh-CN" sz="8000" dirty="0"/>
              <a:t>Take-out system presentation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ED0FD-8562-4AB9-B282-C65E83C6C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89170"/>
            <a:ext cx="7891272" cy="106984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Kangwen</a:t>
            </a:r>
            <a:r>
              <a:rPr lang="en-US" altLang="zh-CN" dirty="0"/>
              <a:t> Zhou(001399058)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Yiying</a:t>
            </a:r>
            <a:r>
              <a:rPr lang="en-US" altLang="zh-CN" dirty="0"/>
              <a:t> Hu(001053766)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Yunwen</a:t>
            </a:r>
            <a:r>
              <a:rPr lang="en-US" altLang="zh-CN" dirty="0"/>
              <a:t> Sun(001302177)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22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Create Enterprise Manager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9CFED-F98F-4062-B202-29F3BE0C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73" y="1391566"/>
            <a:ext cx="7252073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Create Employee &amp; </a:t>
            </a:r>
            <a:r>
              <a:rPr lang="en-US" altLang="zh-CN" dirty="0" err="1"/>
              <a:t>UserAccount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035FA-E074-4B45-8667-2733B650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4" y="971028"/>
            <a:ext cx="5619646" cy="3624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F4906-2F0A-4336-90F0-71FDA7631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22" y="2325374"/>
            <a:ext cx="5806853" cy="36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0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EF37F-E455-4DE2-AFA9-AB2206AA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27" y="917038"/>
            <a:ext cx="8649145" cy="538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DD47C-C9E2-4B86-8534-1F6AD8D0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27" y="975825"/>
            <a:ext cx="8687246" cy="535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AE63F5-B567-412E-9CE5-93557FC4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29" y="933321"/>
            <a:ext cx="8598342" cy="49913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52A61-DB45-444B-A494-AAABBD24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930" y="957073"/>
            <a:ext cx="8522138" cy="5346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CB4A3B-6225-4F81-82A6-C914B2D81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427" y="957073"/>
            <a:ext cx="8852355" cy="5499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C4572-6DC6-431E-8E08-446F5751C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377" y="1130181"/>
            <a:ext cx="8687246" cy="45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2A48-8FBF-4EB3-9E43-EA4FDC83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2CA4-C283-4D43-AFF3-2E6E293D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782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2.Order Meals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D92A-F06B-4C32-9F47-E9322EDA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8" y="685800"/>
            <a:ext cx="7661692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Customer Register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297F5-9D9B-41EB-891C-B981E3121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5" t="5487"/>
          <a:stretch/>
        </p:blipFill>
        <p:spPr>
          <a:xfrm>
            <a:off x="406202" y="895408"/>
            <a:ext cx="5396698" cy="3385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D0E93-A96F-4416-B93C-61E3655FE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2" t="9424"/>
          <a:stretch/>
        </p:blipFill>
        <p:spPr>
          <a:xfrm>
            <a:off x="5277853" y="2093976"/>
            <a:ext cx="6507945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Customer: Place Order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869F3-476B-4313-BF59-C4123E91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7" y="931495"/>
            <a:ext cx="6499825" cy="383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9F30-ACD7-4DB8-9E9B-1688E333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96" y="931495"/>
            <a:ext cx="6531125" cy="3832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98C0B-207C-4F15-A689-D85D5981D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58" y="2117268"/>
            <a:ext cx="8261684" cy="380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56E84-7944-40E0-8F00-63CE6175A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582" y="1803316"/>
            <a:ext cx="6540836" cy="32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6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Restaurant</a:t>
            </a:r>
            <a:r>
              <a:rPr lang="zh-CN" altLang="en-US" dirty="0"/>
              <a:t>：</a:t>
            </a:r>
            <a:r>
              <a:rPr lang="en-US" altLang="zh-CN" dirty="0"/>
              <a:t>Prepare Meal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22AB7-A9CF-40B2-9A3A-7BE29DC8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9" y="2826941"/>
            <a:ext cx="5957698" cy="387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E007E-956D-4A82-B1BA-7CE3A6B1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23" b="17329"/>
          <a:stretch/>
        </p:blipFill>
        <p:spPr>
          <a:xfrm>
            <a:off x="4624861" y="603022"/>
            <a:ext cx="7200586" cy="29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Delivery Company: Deliver Meal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62BF6-4908-4251-B41F-094E9F46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4" y="901570"/>
            <a:ext cx="7637568" cy="3862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56189-557D-4ACE-881A-7FCFFEE9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25" y="2832797"/>
            <a:ext cx="6527713" cy="35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0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42445-168A-436E-8456-DEF77F430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448" y="3819148"/>
            <a:ext cx="8109875" cy="21714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62BF6-4908-4251-B41F-094E9F46A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17" b="53981"/>
          <a:stretch/>
        </p:blipFill>
        <p:spPr>
          <a:xfrm>
            <a:off x="1627682" y="1149098"/>
            <a:ext cx="8110557" cy="18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Finish the Order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0258B-4DEA-4CA0-B4C5-9EC8205B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94" y="1301198"/>
            <a:ext cx="9273612" cy="42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677-1E14-4906-9BC0-1F5E92A2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8E7-D11F-40D7-82D6-4CA378A4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Want to Eat out?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Distance 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Bad Weather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Illness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62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2A48-8FBF-4EB3-9E43-EA4FDC83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2CA4-C283-4D43-AFF3-2E6E293D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3.Profit Transfer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8F6D1-CCF3-4272-AF76-16B073C0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47" y="800100"/>
            <a:ext cx="5546828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4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 err="1"/>
              <a:t>Retaurant</a:t>
            </a:r>
            <a:r>
              <a:rPr lang="en-US" altLang="zh-CN" dirty="0"/>
              <a:t> send Money Request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28931-6852-4F74-9FCB-3DEF64CB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40" y="1177009"/>
            <a:ext cx="6197919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28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Platform deal with Money Request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8159C-C853-4568-8E96-62BC327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0" y="1127998"/>
            <a:ext cx="10147822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8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2A48-8FBF-4EB3-9E43-EA4FDC83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2CA4-C283-4D43-AFF3-2E6E293D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4. Menu</a:t>
            </a:r>
          </a:p>
          <a:p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CE5B-D65A-4AD5-A504-303F80DD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27" y="685800"/>
            <a:ext cx="6181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7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Create Menu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A612B-D870-47DE-AD7D-E20DF237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0" y="1309636"/>
            <a:ext cx="4614354" cy="4037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AD575-2E08-47A7-8DB6-EBD975C5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02" y="1289304"/>
            <a:ext cx="6095080" cy="4037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1CC930-B73A-4723-9CA2-E78E7FB3AE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27" b="50765"/>
          <a:stretch/>
        </p:blipFill>
        <p:spPr>
          <a:xfrm>
            <a:off x="1330157" y="4322438"/>
            <a:ext cx="8936789" cy="205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DAB9CB-67DB-4167-B6DF-370743C3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576" y="952373"/>
            <a:ext cx="5562600" cy="412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Modify Menu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09DBD-3307-4412-ACBC-F9B15093A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90" y="1382452"/>
            <a:ext cx="6617040" cy="4953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C56B6-548B-4A96-943D-C8B7E2046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32" y="735854"/>
            <a:ext cx="8877756" cy="3124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EA360-3FB9-4A67-A863-7835BC164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395" y="1110777"/>
            <a:ext cx="8877757" cy="52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6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2A48-8FBF-4EB3-9E43-EA4FDC83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2CA4-C283-4D43-AFF3-2E6E293D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5.Purchase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2DA0E-840D-4773-A60D-9A71700F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9" b="8358"/>
          <a:stretch/>
        </p:blipFill>
        <p:spPr>
          <a:xfrm>
            <a:off x="3929913" y="1782318"/>
            <a:ext cx="7862037" cy="42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4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Money Request for Purchasing Ingredients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575661-A08D-4088-B841-A367384AD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94" b="8631"/>
          <a:stretch/>
        </p:blipFill>
        <p:spPr>
          <a:xfrm>
            <a:off x="617009" y="914637"/>
            <a:ext cx="4697942" cy="2915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DC22A-4B36-41C2-82D7-5D80795B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37" y="2890678"/>
            <a:ext cx="8560240" cy="37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Request Administrated by Manager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B61FC-F40C-4281-BAAF-C1250D60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975379"/>
            <a:ext cx="7231133" cy="516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65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Money Request Administrated by Financial Employee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33907-FC41-41AC-AF1D-8E582F56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94" y="1052358"/>
            <a:ext cx="7728012" cy="2276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853D6-6377-487E-97DF-0D1CA5DE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02" y="3896142"/>
            <a:ext cx="7727904" cy="24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BAB6-32A4-4644-B6D3-43DFAF71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8A1A-42ED-44EC-B2CD-C1C37B1A9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Take-out system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Restaurant —Platform—Delivery Company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Order meals online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Have food delivered</a:t>
            </a:r>
          </a:p>
          <a:p>
            <a:pPr lvl="1"/>
            <a:endParaRPr lang="en-US" altLang="zh-CN" sz="2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3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2078-289F-4F4A-8B23-2B30D502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B82F-997C-49F2-83AB-1B647396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95475"/>
            <a:ext cx="10058400" cy="427672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Customer:</a:t>
            </a:r>
          </a:p>
          <a:p>
            <a:pPr lvl="1"/>
            <a:r>
              <a:rPr lang="en-US" altLang="zh-CN" sz="2000" dirty="0"/>
              <a:t>Select restaurant and order/update/cancel meals</a:t>
            </a:r>
          </a:p>
          <a:p>
            <a:r>
              <a:rPr lang="en-US" altLang="zh-CN" sz="2800" dirty="0"/>
              <a:t>Platform:</a:t>
            </a:r>
          </a:p>
          <a:p>
            <a:pPr lvl="1"/>
            <a:r>
              <a:rPr lang="en-US" altLang="zh-CN" sz="2200" dirty="0"/>
              <a:t>Finance  Management</a:t>
            </a:r>
            <a:endParaRPr lang="en-US" altLang="zh-CN" sz="2600" dirty="0"/>
          </a:p>
          <a:p>
            <a:r>
              <a:rPr lang="en-US" altLang="zh-CN" sz="2800" dirty="0"/>
              <a:t>Restaurant:</a:t>
            </a:r>
          </a:p>
          <a:p>
            <a:pPr lvl="1"/>
            <a:r>
              <a:rPr lang="en-US" altLang="zh-CN" sz="2000" dirty="0"/>
              <a:t>Finance &amp; Employee Management</a:t>
            </a:r>
          </a:p>
          <a:p>
            <a:pPr lvl="1"/>
            <a:r>
              <a:rPr lang="en-US" altLang="zh-CN" sz="2000" dirty="0"/>
              <a:t>Receive/update/cancel orders and prepare meals</a:t>
            </a:r>
            <a:endParaRPr lang="zh-CN" altLang="zh-CN" sz="2000" dirty="0"/>
          </a:p>
          <a:p>
            <a:pPr lvl="1"/>
            <a:r>
              <a:rPr lang="en-US" altLang="zh-CN" sz="2000" dirty="0"/>
              <a:t>Add/update menus</a:t>
            </a:r>
          </a:p>
          <a:p>
            <a:r>
              <a:rPr lang="en-US" altLang="zh-CN" sz="2800" dirty="0"/>
              <a:t>Delivery:</a:t>
            </a:r>
          </a:p>
          <a:p>
            <a:pPr lvl="1"/>
            <a:r>
              <a:rPr lang="en-US" altLang="zh-CN" sz="2000" dirty="0"/>
              <a:t>Employee Management</a:t>
            </a:r>
          </a:p>
          <a:p>
            <a:pPr lvl="1"/>
            <a:r>
              <a:rPr lang="en-US" altLang="zh-CN" sz="2000" dirty="0"/>
              <a:t>Receive/update/cancel orders and deliver </a:t>
            </a:r>
            <a:r>
              <a:rPr lang="en-US" altLang="zh-CN" sz="2000" dirty="0" err="1"/>
              <a:t>meald</a:t>
            </a:r>
            <a:endParaRPr lang="en-US" altLang="zh-CN" sz="2600" dirty="0"/>
          </a:p>
          <a:p>
            <a:pPr marL="0" indent="0">
              <a:buNone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69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A5AA-D8AF-4500-98A7-BA4ACBB6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2A840-71E8-4156-82FB-86E068B7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054" y="1639442"/>
            <a:ext cx="7353274" cy="47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3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EF24-818D-4499-A113-83606A8C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usecase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A0869-801D-4AAB-B9C2-EECA0CA59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Networks and Enterprises: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BOS</a:t>
            </a:r>
          </a:p>
          <a:p>
            <a:pPr lvl="2"/>
            <a:r>
              <a:rPr lang="en-US" altLang="zh-CN" sz="1800" dirty="0"/>
              <a:t>Restaurant: Popeyes + KFC</a:t>
            </a:r>
          </a:p>
          <a:p>
            <a:pPr lvl="2"/>
            <a:r>
              <a:rPr lang="en-US" altLang="zh-CN" sz="1800" dirty="0"/>
              <a:t>Platform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MeiTuan</a:t>
            </a:r>
            <a:endParaRPr lang="en-US" altLang="zh-CN" sz="1800" dirty="0"/>
          </a:p>
          <a:p>
            <a:pPr lvl="2"/>
            <a:r>
              <a:rPr lang="en-US" altLang="zh-CN" sz="1800" dirty="0"/>
              <a:t>Delivery:</a:t>
            </a:r>
            <a:r>
              <a:rPr lang="zh-CN" altLang="en-US" sz="1800" dirty="0"/>
              <a:t>  </a:t>
            </a:r>
            <a:r>
              <a:rPr lang="en-US" altLang="zh-CN" sz="1800" dirty="0" err="1"/>
              <a:t>UberEat</a:t>
            </a:r>
            <a:endParaRPr lang="en-US" altLang="zh-CN" sz="1800" dirty="0"/>
          </a:p>
          <a:p>
            <a:pPr lvl="2"/>
            <a:endParaRPr lang="en-US" altLang="zh-CN" sz="1800" dirty="0"/>
          </a:p>
          <a:p>
            <a:pPr lvl="1"/>
            <a:r>
              <a:rPr lang="en-US" altLang="zh-CN" dirty="0"/>
              <a:t>LAX</a:t>
            </a:r>
          </a:p>
          <a:p>
            <a:pPr lvl="2"/>
            <a:r>
              <a:rPr lang="en-US" altLang="zh-CN" sz="1800" dirty="0"/>
              <a:t>Restaurant: </a:t>
            </a:r>
            <a:r>
              <a:rPr lang="en-US" altLang="zh-CN" sz="1800" dirty="0" err="1"/>
              <a:t>ShakeShack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Uburger</a:t>
            </a:r>
            <a:endParaRPr lang="en-US" altLang="zh-CN" sz="1800" dirty="0"/>
          </a:p>
          <a:p>
            <a:pPr lvl="2"/>
            <a:r>
              <a:rPr lang="en-US" altLang="zh-CN" sz="1800" dirty="0"/>
              <a:t>Delivery: </a:t>
            </a:r>
            <a:r>
              <a:rPr lang="en-US" altLang="zh-CN" sz="1800" dirty="0" err="1"/>
              <a:t>HungryPanda</a:t>
            </a:r>
            <a:endParaRPr lang="en-US" altLang="zh-CN" sz="1800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7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549D-C356-4958-80FA-D3904E98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USECASE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6738F-E087-43A5-9708-4EAB82D3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All the username is the same as password</a:t>
            </a:r>
          </a:p>
          <a:p>
            <a:r>
              <a:rPr lang="en-US" altLang="zh-CN" dirty="0"/>
              <a:t>Restaurant Employee:</a:t>
            </a:r>
          </a:p>
          <a:p>
            <a:pPr lvl="1"/>
            <a:r>
              <a:rPr lang="en-US" altLang="zh-CN" dirty="0"/>
              <a:t>(BOS)Popeyes: </a:t>
            </a:r>
            <a:r>
              <a:rPr lang="en-US" altLang="zh-CN" dirty="0" err="1"/>
              <a:t>PopeyesP</a:t>
            </a:r>
            <a:r>
              <a:rPr lang="en-US" altLang="zh-CN" dirty="0"/>
              <a:t> + </a:t>
            </a:r>
            <a:r>
              <a:rPr lang="en-US" altLang="zh-CN" dirty="0" err="1"/>
              <a:t>PopeyesF</a:t>
            </a:r>
            <a:r>
              <a:rPr lang="en-US" altLang="zh-CN" dirty="0"/>
              <a:t> + </a:t>
            </a:r>
            <a:r>
              <a:rPr lang="en-US" altLang="zh-CN" dirty="0" err="1"/>
              <a:t>PopeysC</a:t>
            </a:r>
            <a:endParaRPr lang="en-US" altLang="zh-CN" dirty="0"/>
          </a:p>
          <a:p>
            <a:pPr lvl="1"/>
            <a:r>
              <a:rPr lang="en-US" altLang="zh-CN" dirty="0"/>
              <a:t>(BOS)KFC: KFC+KFCF+KFCC</a:t>
            </a:r>
          </a:p>
          <a:p>
            <a:pPr lvl="1"/>
            <a:r>
              <a:rPr lang="en-US" altLang="zh-CN" dirty="0"/>
              <a:t>(LAX)</a:t>
            </a:r>
            <a:r>
              <a:rPr lang="en-US" altLang="zh-CN" dirty="0" err="1"/>
              <a:t>ShakeShack</a:t>
            </a:r>
            <a:r>
              <a:rPr lang="en-US" altLang="zh-CN" dirty="0"/>
              <a:t>: </a:t>
            </a:r>
            <a:r>
              <a:rPr lang="en-US" altLang="zh-CN" dirty="0" err="1"/>
              <a:t>ShakeShackP</a:t>
            </a:r>
            <a:r>
              <a:rPr lang="en-US" altLang="zh-CN" dirty="0"/>
              <a:t> + </a:t>
            </a:r>
            <a:r>
              <a:rPr lang="en-US" altLang="zh-CN" dirty="0" err="1"/>
              <a:t>ShakeShackF</a:t>
            </a:r>
            <a:r>
              <a:rPr lang="en-US" altLang="zh-CN" dirty="0"/>
              <a:t> + </a:t>
            </a:r>
            <a:r>
              <a:rPr lang="en-US" altLang="zh-CN" dirty="0" err="1"/>
              <a:t>ShakeShackC</a:t>
            </a:r>
            <a:endParaRPr lang="en-US" altLang="zh-CN" dirty="0"/>
          </a:p>
          <a:p>
            <a:pPr lvl="1"/>
            <a:r>
              <a:rPr lang="en-US" altLang="zh-CN" dirty="0"/>
              <a:t>(LAX)</a:t>
            </a:r>
            <a:r>
              <a:rPr lang="en-US" altLang="zh-CN" dirty="0" err="1"/>
              <a:t>UBurger</a:t>
            </a:r>
            <a:r>
              <a:rPr lang="en-US" altLang="zh-CN" dirty="0"/>
              <a:t>: </a:t>
            </a:r>
            <a:r>
              <a:rPr lang="en-US" altLang="zh-CN" dirty="0" err="1"/>
              <a:t>UBurgerP</a:t>
            </a:r>
            <a:r>
              <a:rPr lang="en-US" altLang="zh-CN" dirty="0"/>
              <a:t> + </a:t>
            </a:r>
            <a:r>
              <a:rPr lang="en-US" altLang="zh-CN" dirty="0" err="1"/>
              <a:t>UBurgerF</a:t>
            </a:r>
            <a:r>
              <a:rPr lang="en-US" altLang="zh-CN" dirty="0"/>
              <a:t> + </a:t>
            </a:r>
            <a:r>
              <a:rPr lang="en-US" altLang="zh-CN" dirty="0" err="1"/>
              <a:t>UBurgerC</a:t>
            </a:r>
            <a:endParaRPr lang="en-US" altLang="zh-CN" dirty="0"/>
          </a:p>
          <a:p>
            <a:r>
              <a:rPr lang="en-US" altLang="zh-CN" dirty="0"/>
              <a:t>Platform Employee :</a:t>
            </a:r>
          </a:p>
          <a:p>
            <a:pPr lvl="1"/>
            <a:r>
              <a:rPr lang="en-US" altLang="zh-CN" dirty="0" err="1"/>
              <a:t>Meituan</a:t>
            </a:r>
            <a:r>
              <a:rPr lang="en-US" altLang="zh-CN" dirty="0"/>
              <a:t>: </a:t>
            </a:r>
            <a:r>
              <a:rPr lang="en-US" altLang="zh-CN" dirty="0" err="1"/>
              <a:t>MeituanF</a:t>
            </a:r>
            <a:endParaRPr lang="en-US" altLang="zh-CN" dirty="0"/>
          </a:p>
          <a:p>
            <a:r>
              <a:rPr lang="en-US" altLang="zh-CN" dirty="0"/>
              <a:t>Delivery Company Employee :</a:t>
            </a:r>
          </a:p>
          <a:p>
            <a:pPr lvl="1"/>
            <a:r>
              <a:rPr lang="en-US" altLang="zh-CN" dirty="0"/>
              <a:t>(BOS)</a:t>
            </a:r>
            <a:r>
              <a:rPr lang="en-US" altLang="zh-CN" dirty="0" err="1"/>
              <a:t>UberEat</a:t>
            </a:r>
            <a:r>
              <a:rPr lang="en-US" altLang="zh-CN" dirty="0"/>
              <a:t>: UberEatD1 + UberEatD2</a:t>
            </a:r>
          </a:p>
          <a:p>
            <a:pPr lvl="1"/>
            <a:r>
              <a:rPr lang="en-US" altLang="zh-CN" dirty="0"/>
              <a:t>(LAX)</a:t>
            </a:r>
            <a:r>
              <a:rPr lang="en-US" altLang="zh-CN" dirty="0" err="1"/>
              <a:t>HungryPanda</a:t>
            </a:r>
            <a:r>
              <a:rPr lang="en-US" altLang="zh-CN" dirty="0"/>
              <a:t>: HungryPandaD1+ HungryPandaD2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8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2A48-8FBF-4EB3-9E43-EA4FDC83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2CA4-C283-4D43-AFF3-2E6E293D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1.Manage  Employee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E25C9-BE48-45B5-8D2F-C10C5537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67" y="182714"/>
            <a:ext cx="6271435" cy="64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CAC-7CAD-4625-A19C-840D4E82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AC09-86DC-4B48-81EF-CCA2281C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84632"/>
            <a:ext cx="10058400" cy="5687568"/>
          </a:xfrm>
        </p:spPr>
        <p:txBody>
          <a:bodyPr/>
          <a:lstStyle/>
          <a:p>
            <a:r>
              <a:rPr lang="en-US" altLang="zh-CN" dirty="0"/>
              <a:t>Create Network &amp; Organization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41B13-853E-4546-9BF4-F5D30BE5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4" y="943475"/>
            <a:ext cx="4553136" cy="2951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F7AC1-3070-4EC4-8FB9-09D7A5FE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83" y="943474"/>
            <a:ext cx="3973296" cy="2951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9E431-86D4-4A5B-AD87-A12DE3269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800" y="2639082"/>
            <a:ext cx="5640327" cy="37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2150</TotalTime>
  <Words>283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Rockwell</vt:lpstr>
      <vt:lpstr>Rockwell Condensed</vt:lpstr>
      <vt:lpstr>Wingdings</vt:lpstr>
      <vt:lpstr>Wood Type</vt:lpstr>
      <vt:lpstr>Take-out system presentation </vt:lpstr>
      <vt:lpstr>Problem</vt:lpstr>
      <vt:lpstr>solution</vt:lpstr>
      <vt:lpstr>Approach</vt:lpstr>
      <vt:lpstr>Design</vt:lpstr>
      <vt:lpstr>usecase</vt:lpstr>
      <vt:lpstr>USECASE</vt:lpstr>
      <vt:lpstr>Work flow</vt:lpstr>
      <vt:lpstr>PowerPoint Presentation</vt:lpstr>
      <vt:lpstr>PowerPoint Presentation</vt:lpstr>
      <vt:lpstr>PowerPoint Presentation</vt:lpstr>
      <vt:lpstr>PowerPoint Presentation</vt:lpstr>
      <vt:lpstr>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flow</vt:lpstr>
      <vt:lpstr>PowerPoint Presentation</vt:lpstr>
      <vt:lpstr>PowerPoint Presentation</vt:lpstr>
      <vt:lpstr>Work flow</vt:lpstr>
      <vt:lpstr>PowerPoint Presentation</vt:lpstr>
      <vt:lpstr>PowerPoint Presentation</vt:lpstr>
      <vt:lpstr>Work flow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Take-out system presentation</dc:title>
  <dc:creator>Susan Sun</dc:creator>
  <cp:lastModifiedBy>Susan Sun</cp:lastModifiedBy>
  <cp:revision>32</cp:revision>
  <dcterms:created xsi:type="dcterms:W3CDTF">2019-12-06T16:04:22Z</dcterms:created>
  <dcterms:modified xsi:type="dcterms:W3CDTF">2019-12-08T04:35:54Z</dcterms:modified>
</cp:coreProperties>
</file>